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3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6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13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6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81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4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0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8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5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1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6C5B-971C-4749-9A5D-055B779A4453}" type="datetimeFigureOut">
              <a:rPr lang="en-GB" smtClean="0"/>
              <a:t>26/02/2018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274B-B36A-4477-BB26-3C23D2553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8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899583" y="867833"/>
            <a:ext cx="2751667" cy="1672167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751" y="28641"/>
            <a:ext cx="420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Find the volume of the cuboid below. Give your answer in its simplest form.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6834" y="2556417"/>
            <a:ext cx="70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751" y="1692817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2x + 3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4401" y="2170668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 - 1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" y="3302000"/>
            <a:ext cx="914399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be 15"/>
          <p:cNvSpPr/>
          <p:nvPr/>
        </p:nvSpPr>
        <p:spPr>
          <a:xfrm>
            <a:off x="7308613" y="2170668"/>
            <a:ext cx="1507067" cy="831334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3834" y="24407"/>
            <a:ext cx="4470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outside of the cuboid below is to be painted.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fixed to the ground so the base does not need to be covered.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top is to be painted white, and the sides are all to be painted red.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 ratio of the cost of white paint to red paint is 2:3, work out the ratio of the total cost of white paint to red paint needed.</a:t>
            </a:r>
          </a:p>
        </p:txBody>
      </p:sp>
      <p:sp>
        <p:nvSpPr>
          <p:cNvPr id="21" name="Cube 20"/>
          <p:cNvSpPr/>
          <p:nvPr/>
        </p:nvSpPr>
        <p:spPr>
          <a:xfrm>
            <a:off x="882417" y="4829254"/>
            <a:ext cx="2751667" cy="1672167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1744" y="3444151"/>
            <a:ext cx="4065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cuboid with integer dimensions has volume 48cm</a:t>
            </a:r>
            <a:r>
              <a:rPr kumimoji="0" lang="en-GB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  Find the smallest and largest possible surface areas of the cuboid.</a:t>
            </a:r>
          </a:p>
        </p:txBody>
      </p:sp>
      <p:sp>
        <p:nvSpPr>
          <p:cNvPr id="26" name="Cube 25"/>
          <p:cNvSpPr/>
          <p:nvPr/>
        </p:nvSpPr>
        <p:spPr>
          <a:xfrm>
            <a:off x="5605166" y="4432405"/>
            <a:ext cx="2751667" cy="1672167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62417" y="6120989"/>
            <a:ext cx="70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80cm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64334" y="5257389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50cm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59984" y="573524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40cm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73834" y="3336036"/>
            <a:ext cx="40656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density of the cuboid is 400kg/m</a:t>
            </a:r>
            <a:r>
              <a:rPr kumimoji="0" lang="en-GB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Find the mass.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05442" y="2920484"/>
            <a:ext cx="70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665634" y="2741083"/>
            <a:ext cx="70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62726" y="2473349"/>
            <a:ext cx="709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48013693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</cp:revision>
  <dcterms:created xsi:type="dcterms:W3CDTF">2018-02-26T17:46:07Z</dcterms:created>
  <dcterms:modified xsi:type="dcterms:W3CDTF">2018-02-26T17:46:36Z</dcterms:modified>
</cp:coreProperties>
</file>