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8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B6C5B-971C-4749-9A5D-055B779A4453}" type="datetimeFigureOut">
              <a:rPr lang="en-GB" smtClean="0"/>
              <a:t>26/02/2018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0274B-B36A-4477-BB26-3C23D2553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0730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B6C5B-971C-4749-9A5D-055B779A4453}" type="datetimeFigureOut">
              <a:rPr lang="en-GB" smtClean="0"/>
              <a:t>26/02/2018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0274B-B36A-4477-BB26-3C23D2553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4360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B6C5B-971C-4749-9A5D-055B779A4453}" type="datetimeFigureOut">
              <a:rPr lang="en-GB" smtClean="0"/>
              <a:t>26/02/2018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0274B-B36A-4477-BB26-3C23D2553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5130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B6C5B-971C-4749-9A5D-055B779A4453}" type="datetimeFigureOut">
              <a:rPr lang="en-GB" smtClean="0"/>
              <a:t>26/02/2018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0274B-B36A-4477-BB26-3C23D2553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6467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B6C5B-971C-4749-9A5D-055B779A4453}" type="datetimeFigureOut">
              <a:rPr lang="en-GB" smtClean="0"/>
              <a:t>26/02/2018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0274B-B36A-4477-BB26-3C23D2553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6815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B6C5B-971C-4749-9A5D-055B779A4453}" type="datetimeFigureOut">
              <a:rPr lang="en-GB" smtClean="0"/>
              <a:t>26/02/2018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0274B-B36A-4477-BB26-3C23D2553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747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B6C5B-971C-4749-9A5D-055B779A4453}" type="datetimeFigureOut">
              <a:rPr lang="en-GB" smtClean="0"/>
              <a:t>26/02/2018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0274B-B36A-4477-BB26-3C23D2553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2903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B6C5B-971C-4749-9A5D-055B779A4453}" type="datetimeFigureOut">
              <a:rPr lang="en-GB" smtClean="0"/>
              <a:t>26/02/2018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0274B-B36A-4477-BB26-3C23D2553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6186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B6C5B-971C-4749-9A5D-055B779A4453}" type="datetimeFigureOut">
              <a:rPr lang="en-GB" smtClean="0"/>
              <a:t>26/02/2018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0274B-B36A-4477-BB26-3C23D2553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053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B6C5B-971C-4749-9A5D-055B779A4453}" type="datetimeFigureOut">
              <a:rPr lang="en-GB" smtClean="0"/>
              <a:t>26/02/2018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0274B-B36A-4477-BB26-3C23D2553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3650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B6C5B-971C-4749-9A5D-055B779A4453}" type="datetimeFigureOut">
              <a:rPr lang="en-GB" smtClean="0"/>
              <a:t>26/02/2018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0274B-B36A-4477-BB26-3C23D2553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9219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4B6C5B-971C-4749-9A5D-055B779A4453}" type="datetimeFigureOut">
              <a:rPr lang="en-GB" smtClean="0"/>
              <a:t>26/02/2018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E0274B-B36A-4477-BB26-3C23D2553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4185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be 3"/>
          <p:cNvSpPr/>
          <p:nvPr/>
        </p:nvSpPr>
        <p:spPr>
          <a:xfrm>
            <a:off x="899583" y="867833"/>
            <a:ext cx="2751667" cy="1672167"/>
          </a:xfrm>
          <a:prstGeom prst="cub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8751" y="28641"/>
            <a:ext cx="42086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Find the volume of the cuboid below. Give your answer in its simplest form.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56834" y="2556417"/>
            <a:ext cx="7090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4x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8751" y="1692817"/>
            <a:ext cx="952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2x + 3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54401" y="2170668"/>
            <a:ext cx="952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x - 1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1" y="3302000"/>
            <a:ext cx="914399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Cube 15"/>
          <p:cNvSpPr/>
          <p:nvPr/>
        </p:nvSpPr>
        <p:spPr>
          <a:xfrm>
            <a:off x="7308613" y="2170668"/>
            <a:ext cx="1507067" cy="831334"/>
          </a:xfrm>
          <a:prstGeom prst="cub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673834" y="24407"/>
            <a:ext cx="447016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outside of the cuboid below is to be painted.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It is fixed to the ground so the base does not need to be covered.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top is to be painted white, and the sides are all to be painted red.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If the ratio of the cost of white paint to red paint is 2:3, work out the ratio of the total cost of white paint to red paint needed.</a:t>
            </a:r>
          </a:p>
        </p:txBody>
      </p:sp>
      <p:sp>
        <p:nvSpPr>
          <p:cNvPr id="21" name="Cube 20"/>
          <p:cNvSpPr/>
          <p:nvPr/>
        </p:nvSpPr>
        <p:spPr>
          <a:xfrm>
            <a:off x="882417" y="4829254"/>
            <a:ext cx="2751667" cy="1672167"/>
          </a:xfrm>
          <a:prstGeom prst="cub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01744" y="3444151"/>
            <a:ext cx="40656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 cuboid with integer dimensions has volume 48cm</a:t>
            </a:r>
            <a:r>
              <a:rPr kumimoji="0" lang="en-GB" sz="16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  Find the smallest and largest possible surface areas of the cuboid.</a:t>
            </a:r>
          </a:p>
        </p:txBody>
      </p:sp>
      <p:sp>
        <p:nvSpPr>
          <p:cNvPr id="26" name="Cube 25"/>
          <p:cNvSpPr/>
          <p:nvPr/>
        </p:nvSpPr>
        <p:spPr>
          <a:xfrm>
            <a:off x="5605166" y="4432405"/>
            <a:ext cx="2751667" cy="1672167"/>
          </a:xfrm>
          <a:prstGeom prst="cub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462417" y="6120989"/>
            <a:ext cx="7090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80cm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864334" y="5257389"/>
            <a:ext cx="952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50cm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8159984" y="5735240"/>
            <a:ext cx="952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40cm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673834" y="3336036"/>
            <a:ext cx="4065646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density of the cuboid is 400kg/m</a:t>
            </a:r>
            <a:r>
              <a:rPr kumimoji="0" lang="en-GB" sz="16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Find the mass.  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805442" y="2920484"/>
            <a:ext cx="7090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2x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8665634" y="2741083"/>
            <a:ext cx="7090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x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7062726" y="2473349"/>
            <a:ext cx="7090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2448013693"/>
      </p:ext>
    </p:extLst>
  </p:cSld>
  <p:clrMapOvr>
    <a:masterClrMapping/>
  </p:clrMapOvr>
</p:sld>
</file>

<file path=ppt/theme/theme1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128</Words>
  <Application>Microsoft Office PowerPoint</Application>
  <PresentationFormat>On-screen Show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5_Office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Barton</dc:creator>
  <cp:lastModifiedBy>Craig Barton</cp:lastModifiedBy>
  <cp:revision>1</cp:revision>
  <dcterms:created xsi:type="dcterms:W3CDTF">2018-02-26T17:46:07Z</dcterms:created>
  <dcterms:modified xsi:type="dcterms:W3CDTF">2018-02-26T17:46:36Z</dcterms:modified>
</cp:coreProperties>
</file>